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0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D83C869-38F1-4720-94B9-E950B2E74197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D7CA769-C826-476C-AC5F-2D822A3F31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C869-38F1-4720-94B9-E950B2E74197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A769-C826-476C-AC5F-2D822A3F31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C869-38F1-4720-94B9-E950B2E74197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A769-C826-476C-AC5F-2D822A3F31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C869-38F1-4720-94B9-E950B2E74197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A769-C826-476C-AC5F-2D822A3F31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C869-38F1-4720-94B9-E950B2E74197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A769-C826-476C-AC5F-2D822A3F31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C869-38F1-4720-94B9-E950B2E74197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A769-C826-476C-AC5F-2D822A3F31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C869-38F1-4720-94B9-E950B2E74197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A769-C826-476C-AC5F-2D822A3F31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C869-38F1-4720-94B9-E950B2E74197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A769-C826-476C-AC5F-2D822A3F31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3C869-38F1-4720-94B9-E950B2E74197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CA769-C826-476C-AC5F-2D822A3F31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D83C869-38F1-4720-94B9-E950B2E74197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D7CA769-C826-476C-AC5F-2D822A3F31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D83C869-38F1-4720-94B9-E950B2E74197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D7CA769-C826-476C-AC5F-2D822A3F31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D83C869-38F1-4720-94B9-E950B2E74197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D7CA769-C826-476C-AC5F-2D822A3F316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WKES@CO.SOMERSET.NJ.U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CANINE SWEEPS IN SCHOOLS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SOMERSET COUNTY ASSISTANT PROSECUTOR ROBERT (BOB) J. HAWKES</a:t>
            </a:r>
          </a:p>
          <a:p>
            <a:pPr marL="0" indent="0" algn="ctr">
              <a:buNone/>
            </a:pPr>
            <a:r>
              <a:rPr lang="en-US" sz="3600" dirty="0" smtClean="0"/>
              <a:t>908-575-3325</a:t>
            </a:r>
          </a:p>
          <a:p>
            <a:pPr marL="0" indent="0" algn="ctr">
              <a:buNone/>
            </a:pPr>
            <a:r>
              <a:rPr lang="en-US" sz="3200" dirty="0" smtClean="0">
                <a:hlinkClick r:id="rId2"/>
              </a:rPr>
              <a:t>HAWKES@CO.SOMERSET.NJ.US</a:t>
            </a:r>
            <a:r>
              <a:rPr lang="en-US" sz="3200" dirty="0" smtClean="0"/>
              <a:t>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630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COUNTY PROSECUTOR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REQUIRED</a:t>
            </a:r>
          </a:p>
          <a:p>
            <a:r>
              <a:rPr lang="en-US" dirty="0" smtClean="0"/>
              <a:t>NO MATTER WHAT L.E.O. OWNS THE DOG</a:t>
            </a:r>
          </a:p>
          <a:p>
            <a:r>
              <a:rPr lang="en-US" dirty="0" smtClean="0"/>
              <a:t>INCLUDES REVIEW OF THE OPERATIONAL PLAN</a:t>
            </a:r>
          </a:p>
          <a:p>
            <a:r>
              <a:rPr lang="en-US" dirty="0" smtClean="0"/>
              <a:t>NO C.P. APPROVAL, NO SWEEP</a:t>
            </a:r>
          </a:p>
          <a:p>
            <a:r>
              <a:rPr lang="en-US" dirty="0" smtClean="0"/>
              <a:t>TWO EXCEPTIONS</a:t>
            </a:r>
          </a:p>
          <a:p>
            <a:pPr lvl="1"/>
            <a:r>
              <a:rPr lang="en-US" dirty="0" smtClean="0"/>
              <a:t>EMERGENT BASIS DUE TO CREDIBLE BOMB THREAT</a:t>
            </a:r>
          </a:p>
          <a:p>
            <a:pPr lvl="1"/>
            <a:r>
              <a:rPr lang="en-US" dirty="0" smtClean="0"/>
              <a:t>ASSEMBLY DEMONSTRATION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34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APPROVAL/VETO BY SCHOOL OFFICIALS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APPROVAL LIKEWISE NECESSARY</a:t>
            </a:r>
          </a:p>
          <a:p>
            <a:pPr lvl="1"/>
            <a:r>
              <a:rPr lang="en-US" dirty="0"/>
              <a:t>BOARD OF ED., SUPERINTENDENT, AND/OR PRINCIPAL</a:t>
            </a:r>
          </a:p>
          <a:p>
            <a:pPr lvl="1"/>
            <a:r>
              <a:rPr lang="en-US" dirty="0"/>
              <a:t>BOARD OF ED. NEED NOT APPROVE DATE AND TIME, NOR SHOULD THEY BE </a:t>
            </a:r>
            <a:r>
              <a:rPr lang="en-US" dirty="0" smtClean="0"/>
              <a:t>ADVISED</a:t>
            </a:r>
            <a:endParaRPr lang="en-US" dirty="0"/>
          </a:p>
          <a:p>
            <a:r>
              <a:rPr lang="en-US" dirty="0" smtClean="0"/>
              <a:t>CAN WITHDRAW AT ANY TIME</a:t>
            </a:r>
          </a:p>
          <a:p>
            <a:r>
              <a:rPr lang="en-US" dirty="0" smtClean="0"/>
              <a:t>DOES NOT APPLY TO PARTICULARIZED SEARCH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830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NOTICE TO LOCAL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NOT INVOLVED ALREADY</a:t>
            </a:r>
          </a:p>
          <a:p>
            <a:r>
              <a:rPr lang="en-US" dirty="0" smtClean="0"/>
              <a:t>NEED NOTICE </a:t>
            </a:r>
          </a:p>
          <a:p>
            <a:r>
              <a:rPr lang="en-US" dirty="0" smtClean="0"/>
              <a:t>DEPARTMENT CAN RESPOND TO ANY DISTURBANCE THAT MAY 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0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CONTACT BETWEEN DOGS AND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OPERATIONAL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0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SEARCH WARRANT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JUDGE ON STAND-BY</a:t>
            </a:r>
          </a:p>
          <a:p>
            <a:r>
              <a:rPr lang="en-US" dirty="0" smtClean="0"/>
              <a:t>ASSISTANT PROSECUTOR ON SCENE</a:t>
            </a:r>
          </a:p>
          <a:p>
            <a:r>
              <a:rPr lang="en-US" dirty="0" smtClean="0"/>
              <a:t>SCHOOL OFFICIALS</a:t>
            </a:r>
          </a:p>
          <a:p>
            <a:pPr lvl="1"/>
            <a:r>
              <a:rPr lang="en-US" dirty="0" smtClean="0"/>
              <a:t>MASTER LIST OF LOCKER 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8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MINIMIZING DISRUPTION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SCHOOL DAY VS. AFTER HOURS</a:t>
            </a:r>
          </a:p>
          <a:p>
            <a:r>
              <a:rPr lang="en-US" dirty="0" smtClean="0"/>
              <a:t>STUDENTS REMAIN IN CLASS</a:t>
            </a:r>
          </a:p>
          <a:p>
            <a:r>
              <a:rPr lang="en-US" dirty="0" smtClean="0"/>
              <a:t>UNLESS NEED TO SWEEP THE CLASS</a:t>
            </a:r>
          </a:p>
          <a:p>
            <a:r>
              <a:rPr lang="en-US" dirty="0" smtClean="0"/>
              <a:t>USE OF RUSE TO VACATE CLASS</a:t>
            </a:r>
          </a:p>
          <a:p>
            <a:pPr lvl="1"/>
            <a:r>
              <a:rPr lang="en-US" dirty="0" smtClean="0"/>
              <a:t>FIRE DRILL</a:t>
            </a:r>
          </a:p>
          <a:p>
            <a:pPr lvl="1"/>
            <a:r>
              <a:rPr lang="en-US" dirty="0" smtClean="0"/>
              <a:t>CALL OF SCHOOL OFFICIALS</a:t>
            </a:r>
          </a:p>
          <a:p>
            <a:pPr lvl="1"/>
            <a:r>
              <a:rPr lang="en-US" dirty="0" smtClean="0"/>
              <a:t>BY LAW ENFORCEMENT – A NO-NO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3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ALERTING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NOT OBSERVE SEARCH WHERE IDENTITY OF STUDENT MAY BE REVEALED</a:t>
            </a:r>
          </a:p>
          <a:p>
            <a:r>
              <a:rPr lang="en-US" dirty="0" smtClean="0"/>
              <a:t>MAKING A STATEMENT</a:t>
            </a:r>
          </a:p>
          <a:p>
            <a:r>
              <a:rPr lang="en-US" dirty="0" smtClean="0"/>
              <a:t>INAPPROPRIATE FOR MEDIA, GENERAL PUBLIC OR MEMBERS OF SHOOL COMMUNITY</a:t>
            </a:r>
          </a:p>
          <a:p>
            <a:r>
              <a:rPr lang="en-US" dirty="0" smtClean="0"/>
              <a:t>MY TWO CENTS:  SOMEBODY WILL BE FILMING THIS WITH HIS/HER CELL 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5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AWARENESS FOLLOW-UP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OR TWO WEEKS AFTER</a:t>
            </a:r>
          </a:p>
          <a:p>
            <a:r>
              <a:rPr lang="en-US" dirty="0" smtClean="0"/>
              <a:t>COUNTY PROSECUTOR AND THE SCHOOL SUPERINTENENT</a:t>
            </a:r>
          </a:p>
          <a:p>
            <a:r>
              <a:rPr lang="en-US" dirty="0" smtClean="0"/>
              <a:t>AT SCHOOL</a:t>
            </a:r>
          </a:p>
          <a:p>
            <a:r>
              <a:rPr lang="en-US" dirty="0" smtClean="0"/>
              <a:t>ENHANCE THE </a:t>
            </a:r>
            <a:r>
              <a:rPr lang="en-US" dirty="0" smtClean="0"/>
              <a:t>DETERRENT </a:t>
            </a:r>
            <a:r>
              <a:rPr lang="en-US" dirty="0" smtClean="0"/>
              <a:t>EFFECT</a:t>
            </a:r>
          </a:p>
          <a:p>
            <a:r>
              <a:rPr lang="en-US" dirty="0" smtClean="0"/>
              <a:t>DISCUSS OTHER ISSUES INVOLVING DRUGS AND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0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SEARCH AND SEIZURE </a:t>
            </a:r>
            <a:r>
              <a:rPr lang="en-US" dirty="0" smtClean="0"/>
              <a:t>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87 TO 141</a:t>
            </a:r>
          </a:p>
          <a:p>
            <a:r>
              <a:rPr lang="en-US" dirty="0" smtClean="0"/>
              <a:t>PAGE 132 TO 141 SUMMARY</a:t>
            </a:r>
          </a:p>
          <a:p>
            <a:r>
              <a:rPr lang="en-US" dirty="0" smtClean="0"/>
              <a:t>SUMMARY OF THE SUMMARY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1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7301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43000"/>
            <a:ext cx="6196405" cy="45800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SWEEP</a:t>
            </a:r>
          </a:p>
          <a:p>
            <a:pPr marL="0" indent="0" algn="ctr">
              <a:buNone/>
            </a:pPr>
            <a:r>
              <a:rPr lang="en-US" sz="6000" dirty="0" smtClean="0"/>
              <a:t>VS.</a:t>
            </a:r>
          </a:p>
          <a:p>
            <a:pPr marL="0" indent="0" algn="ctr">
              <a:buNone/>
            </a:pPr>
            <a:r>
              <a:rPr lang="en-US" sz="6000" dirty="0" smtClean="0"/>
              <a:t>PARTICULARIZED SEARCH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5553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 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= deter students</a:t>
            </a:r>
          </a:p>
          <a:p>
            <a:r>
              <a:rPr lang="en-US" dirty="0" smtClean="0"/>
              <a:t>Written notice to parents and students</a:t>
            </a:r>
          </a:p>
          <a:p>
            <a:r>
              <a:rPr lang="en-US" dirty="0" smtClean="0"/>
              <a:t>Of the possibility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7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PARENTAL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DOGS IS A POWERFUL STATEMENT</a:t>
            </a:r>
          </a:p>
          <a:p>
            <a:pPr lvl="1"/>
            <a:r>
              <a:rPr lang="en-US" dirty="0" smtClean="0"/>
              <a:t>NEGATIVE </a:t>
            </a:r>
          </a:p>
          <a:p>
            <a:pPr lvl="1"/>
            <a:r>
              <a:rPr lang="en-US" dirty="0" smtClean="0"/>
              <a:t>POSITIVE</a:t>
            </a:r>
          </a:p>
          <a:p>
            <a:r>
              <a:rPr lang="en-US" dirty="0" smtClean="0"/>
              <a:t>NOT LEGALLY REQUIRED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1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MINIMIZE DISCRETION OF POLICE</a:t>
            </a:r>
          </a:p>
          <a:p>
            <a:r>
              <a:rPr lang="en-US" dirty="0" smtClean="0"/>
              <a:t>MINIMIZE DEGREE OF INTRUSION</a:t>
            </a:r>
          </a:p>
          <a:p>
            <a:r>
              <a:rPr lang="en-US" dirty="0" smtClean="0"/>
              <a:t>EFFICIENT AND SAFE</a:t>
            </a:r>
          </a:p>
          <a:p>
            <a:r>
              <a:rPr lang="en-US" dirty="0" smtClean="0"/>
              <a:t>STRICTLY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0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ROOM AS A COMMAND CENTER</a:t>
            </a:r>
          </a:p>
          <a:p>
            <a:r>
              <a:rPr lang="en-US" dirty="0" smtClean="0"/>
              <a:t>LIST OF LOCKER AND PARKING ASSIGNMENTS</a:t>
            </a:r>
          </a:p>
          <a:p>
            <a:r>
              <a:rPr lang="en-US" dirty="0" smtClean="0"/>
              <a:t>ROSTER OF STUDENTS AND PARENTS</a:t>
            </a:r>
          </a:p>
          <a:p>
            <a:r>
              <a:rPr lang="en-US" dirty="0" smtClean="0"/>
              <a:t>SRO OR JUVENILE OFFICER</a:t>
            </a:r>
          </a:p>
          <a:p>
            <a:r>
              <a:rPr lang="en-US" dirty="0" smtClean="0"/>
              <a:t>WHAT AREAS ARE IN AND WHAT ARE OUT OF BOUNDS</a:t>
            </a:r>
          </a:p>
          <a:p>
            <a:r>
              <a:rPr lang="en-US" dirty="0" smtClean="0"/>
              <a:t>STUDENTS RESTRICTED TO CLASSROOMS OR LOCATIONS NOT TO BE SWEPT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73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SCHOOL OFFICIALS</a:t>
            </a:r>
          </a:p>
          <a:p>
            <a:r>
              <a:rPr lang="en-US" dirty="0" smtClean="0"/>
              <a:t>TO SHOW WHY NECESSARY</a:t>
            </a:r>
          </a:p>
          <a:p>
            <a:r>
              <a:rPr lang="en-US" dirty="0" smtClean="0"/>
              <a:t>NATURE AND SCOPE OF THE PROBLEM</a:t>
            </a:r>
          </a:p>
          <a:p>
            <a:r>
              <a:rPr lang="en-US" dirty="0" smtClean="0"/>
              <a:t>WHY WILL HELP ALLEVIATE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6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SUBTERFUGE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SWEEP MUST NOT BE USED AS A PRETEXT TO CONDUCT SEARCHES WHERE THERE ALREADY IS A PARTICULARIZED SUSPICION THAT CONTRABAND WILL BE THERE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1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57</TotalTime>
  <Words>395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Pushpin</vt:lpstr>
      <vt:lpstr>CANINE SWEEPS IN SCHOOLS</vt:lpstr>
      <vt:lpstr>SCHOOL SEARCH AND SEIZURE MANUAL</vt:lpstr>
      <vt:lpstr>PowerPoint Presentation</vt:lpstr>
      <vt:lpstr>ADVANCE NOTICE</vt:lpstr>
      <vt:lpstr>PARENTAL INPUT</vt:lpstr>
      <vt:lpstr>PLANNING</vt:lpstr>
      <vt:lpstr>PLANNING</vt:lpstr>
      <vt:lpstr>FINDINGS</vt:lpstr>
      <vt:lpstr>SUBTERFUGE</vt:lpstr>
      <vt:lpstr>COUNTY PROSECUTOR APPROVAL</vt:lpstr>
      <vt:lpstr>APPROVAL/VETO BY SCHOOL OFFICIALS</vt:lpstr>
      <vt:lpstr>NOTICE TO LOCAL POLICE</vt:lpstr>
      <vt:lpstr>NO CONTACT BETWEEN DOGS AND STUDENTS</vt:lpstr>
      <vt:lpstr>SEARCH WARRANT APPLICATIONS</vt:lpstr>
      <vt:lpstr>MINIMIZING DISRUPTION</vt:lpstr>
      <vt:lpstr>ALERTING MEDIA</vt:lpstr>
      <vt:lpstr>PUBLIC AWARENESS FOLLOW-UP</vt:lpstr>
    </vt:vector>
  </TitlesOfParts>
  <Company>Somerset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CANINE SWEEPS IN SCHOOLS</dc:title>
  <dc:creator>Robert Hawkes</dc:creator>
  <cp:lastModifiedBy>Jack Bennett</cp:lastModifiedBy>
  <cp:revision>7</cp:revision>
  <dcterms:created xsi:type="dcterms:W3CDTF">2014-10-23T20:10:11Z</dcterms:created>
  <dcterms:modified xsi:type="dcterms:W3CDTF">2014-10-28T20:16:57Z</dcterms:modified>
</cp:coreProperties>
</file>